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56" r:id="rId3"/>
    <p:sldId id="265" r:id="rId4"/>
    <p:sldId id="270" r:id="rId5"/>
    <p:sldId id="257" r:id="rId6"/>
    <p:sldId id="266" r:id="rId7"/>
    <p:sldId id="267" r:id="rId8"/>
    <p:sldId id="269" r:id="rId9"/>
    <p:sldId id="264" r:id="rId10"/>
    <p:sldId id="263" r:id="rId11"/>
    <p:sldId id="271" r:id="rId12"/>
    <p:sldId id="274" r:id="rId13"/>
    <p:sldId id="272" r:id="rId14"/>
    <p:sldId id="275" r:id="rId15"/>
    <p:sldId id="280" r:id="rId16"/>
    <p:sldId id="281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616"/>
    <a:srgbClr val="1B1B1B"/>
    <a:srgbClr val="181818"/>
    <a:srgbClr val="EA1B2C"/>
    <a:srgbClr val="272C26"/>
    <a:srgbClr val="1A1E1F"/>
    <a:srgbClr val="292D27"/>
    <a:srgbClr val="1E1A19"/>
    <a:srgbClr val="E5BA69"/>
    <a:srgbClr val="2C0A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8AFFF9-3005-4C74-8B83-6966A25659C9}" v="66" dt="2022-04-14T15:28:09.5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08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isa veronica" userId="658092cbd9777576" providerId="LiveId" clId="{018AFFF9-3005-4C74-8B83-6966A25659C9}"/>
    <pc:docChg chg="undo custSel addSld modSld sldOrd">
      <pc:chgData name="louisa veronica" userId="658092cbd9777576" providerId="LiveId" clId="{018AFFF9-3005-4C74-8B83-6966A25659C9}" dt="2022-04-14T15:28:09.517" v="507"/>
      <pc:docMkLst>
        <pc:docMk/>
      </pc:docMkLst>
      <pc:sldChg chg="addSp modSp">
        <pc:chgData name="louisa veronica" userId="658092cbd9777576" providerId="LiveId" clId="{018AFFF9-3005-4C74-8B83-6966A25659C9}" dt="2022-04-14T15:28:09.517" v="507"/>
        <pc:sldMkLst>
          <pc:docMk/>
          <pc:sldMk cId="1865233917" sldId="256"/>
        </pc:sldMkLst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1865233917" sldId="256"/>
            <ac:picMk id="4" creationId="{6C18597A-FD06-49DE-ADEE-031C0C7992A7}"/>
          </ac:picMkLst>
        </pc:picChg>
      </pc:sldChg>
      <pc:sldChg chg="addSp modSp">
        <pc:chgData name="louisa veronica" userId="658092cbd9777576" providerId="LiveId" clId="{018AFFF9-3005-4C74-8B83-6966A25659C9}" dt="2022-04-14T15:28:09.517" v="507"/>
        <pc:sldMkLst>
          <pc:docMk/>
          <pc:sldMk cId="3118229612" sldId="257"/>
        </pc:sldMkLst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3118229612" sldId="257"/>
            <ac:picMk id="2" creationId="{AE7FCC3C-6AF9-4C56-8720-B6148CA88CAA}"/>
          </ac:picMkLst>
        </pc:picChg>
      </pc:sldChg>
      <pc:sldChg chg="addSp modSp modAnim">
        <pc:chgData name="louisa veronica" userId="658092cbd9777576" providerId="LiveId" clId="{018AFFF9-3005-4C74-8B83-6966A25659C9}" dt="2022-04-14T15:28:09.517" v="507"/>
        <pc:sldMkLst>
          <pc:docMk/>
          <pc:sldMk cId="555931596" sldId="263"/>
        </pc:sldMkLst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555931596" sldId="263"/>
            <ac:picMk id="2" creationId="{0E57A818-774B-44DE-960A-0E8FAA2E6181}"/>
          </ac:picMkLst>
        </pc:picChg>
      </pc:sldChg>
      <pc:sldChg chg="addSp modSp">
        <pc:chgData name="louisa veronica" userId="658092cbd9777576" providerId="LiveId" clId="{018AFFF9-3005-4C74-8B83-6966A25659C9}" dt="2022-04-14T15:28:09.517" v="507"/>
        <pc:sldMkLst>
          <pc:docMk/>
          <pc:sldMk cId="3201653015" sldId="264"/>
        </pc:sldMkLst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3201653015" sldId="264"/>
            <ac:picMk id="2" creationId="{D5DB7CAA-45AA-4060-B86D-685585E2AF73}"/>
          </ac:picMkLst>
        </pc:picChg>
      </pc:sldChg>
      <pc:sldChg chg="addSp modSp">
        <pc:chgData name="louisa veronica" userId="658092cbd9777576" providerId="LiveId" clId="{018AFFF9-3005-4C74-8B83-6966A25659C9}" dt="2022-04-14T15:28:09.517" v="507"/>
        <pc:sldMkLst>
          <pc:docMk/>
          <pc:sldMk cId="1416490867" sldId="265"/>
        </pc:sldMkLst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1416490867" sldId="265"/>
            <ac:picMk id="2" creationId="{10208EAE-772B-4E2B-9652-5E0EB52C6303}"/>
          </ac:picMkLst>
        </pc:picChg>
      </pc:sldChg>
      <pc:sldChg chg="addSp modSp">
        <pc:chgData name="louisa veronica" userId="658092cbd9777576" providerId="LiveId" clId="{018AFFF9-3005-4C74-8B83-6966A25659C9}" dt="2022-04-14T15:28:09.517" v="507"/>
        <pc:sldMkLst>
          <pc:docMk/>
          <pc:sldMk cId="3886837628" sldId="266"/>
        </pc:sldMkLst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3886837628" sldId="266"/>
            <ac:picMk id="2" creationId="{4C317C33-34BE-4A3B-B4DC-EA810D806028}"/>
          </ac:picMkLst>
        </pc:picChg>
      </pc:sldChg>
      <pc:sldChg chg="addSp modSp">
        <pc:chgData name="louisa veronica" userId="658092cbd9777576" providerId="LiveId" clId="{018AFFF9-3005-4C74-8B83-6966A25659C9}" dt="2022-04-14T15:28:09.517" v="507"/>
        <pc:sldMkLst>
          <pc:docMk/>
          <pc:sldMk cId="274229043" sldId="267"/>
        </pc:sldMkLst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274229043" sldId="267"/>
            <ac:picMk id="2" creationId="{F8DD209D-B02B-4AD5-B244-0B5F45A20F40}"/>
          </ac:picMkLst>
        </pc:picChg>
      </pc:sldChg>
      <pc:sldChg chg="addSp modSp">
        <pc:chgData name="louisa veronica" userId="658092cbd9777576" providerId="LiveId" clId="{018AFFF9-3005-4C74-8B83-6966A25659C9}" dt="2022-04-14T15:28:09.517" v="507"/>
        <pc:sldMkLst>
          <pc:docMk/>
          <pc:sldMk cId="2891622905" sldId="269"/>
        </pc:sldMkLst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2891622905" sldId="269"/>
            <ac:picMk id="2" creationId="{DDE3B794-F492-4CFF-9B71-F90742019FA3}"/>
          </ac:picMkLst>
        </pc:picChg>
      </pc:sldChg>
      <pc:sldChg chg="addSp modSp">
        <pc:chgData name="louisa veronica" userId="658092cbd9777576" providerId="LiveId" clId="{018AFFF9-3005-4C74-8B83-6966A25659C9}" dt="2022-04-14T15:28:09.517" v="507"/>
        <pc:sldMkLst>
          <pc:docMk/>
          <pc:sldMk cId="628585845" sldId="270"/>
        </pc:sldMkLst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628585845" sldId="270"/>
            <ac:picMk id="2" creationId="{95BF858A-A652-4812-9F59-439407B49AC2}"/>
          </ac:picMkLst>
        </pc:picChg>
      </pc:sldChg>
      <pc:sldChg chg="addSp modSp modTransition modAnim">
        <pc:chgData name="louisa veronica" userId="658092cbd9777576" providerId="LiveId" clId="{018AFFF9-3005-4C74-8B83-6966A25659C9}" dt="2022-04-14T15:28:09.517" v="507"/>
        <pc:sldMkLst>
          <pc:docMk/>
          <pc:sldMk cId="1495532722" sldId="271"/>
        </pc:sldMkLst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1495532722" sldId="271"/>
            <ac:picMk id="2" creationId="{5655275D-621C-48D3-BB72-B09D20E60BE0}"/>
          </ac:picMkLst>
        </pc:picChg>
      </pc:sldChg>
      <pc:sldChg chg="addSp modSp modAnim">
        <pc:chgData name="louisa veronica" userId="658092cbd9777576" providerId="LiveId" clId="{018AFFF9-3005-4C74-8B83-6966A25659C9}" dt="2022-04-14T15:28:09.517" v="507"/>
        <pc:sldMkLst>
          <pc:docMk/>
          <pc:sldMk cId="4077921566" sldId="272"/>
        </pc:sldMkLst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4077921566" sldId="272"/>
            <ac:picMk id="11" creationId="{83728516-BD1F-47E5-8400-3622D10B62CE}"/>
          </ac:picMkLst>
        </pc:picChg>
      </pc:sldChg>
      <pc:sldChg chg="addSp modSp modAnim">
        <pc:chgData name="louisa veronica" userId="658092cbd9777576" providerId="LiveId" clId="{018AFFF9-3005-4C74-8B83-6966A25659C9}" dt="2022-04-14T15:28:09.517" v="507"/>
        <pc:sldMkLst>
          <pc:docMk/>
          <pc:sldMk cId="3615607710" sldId="274"/>
        </pc:sldMkLst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3615607710" sldId="274"/>
            <ac:picMk id="13" creationId="{0C7E5B5E-F6DB-42EA-A5C6-022D1C5D52F4}"/>
          </ac:picMkLst>
        </pc:picChg>
      </pc:sldChg>
      <pc:sldChg chg="addSp modSp">
        <pc:chgData name="louisa veronica" userId="658092cbd9777576" providerId="LiveId" clId="{018AFFF9-3005-4C74-8B83-6966A25659C9}" dt="2022-04-14T15:28:09.517" v="507"/>
        <pc:sldMkLst>
          <pc:docMk/>
          <pc:sldMk cId="1022985810" sldId="275"/>
        </pc:sldMkLst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1022985810" sldId="275"/>
            <ac:picMk id="7" creationId="{0CE49147-759B-403F-92DC-22DE368729B3}"/>
          </ac:picMkLst>
        </pc:picChg>
      </pc:sldChg>
      <pc:sldChg chg="addSp modSp mod modTransition modAnim">
        <pc:chgData name="louisa veronica" userId="658092cbd9777576" providerId="LiveId" clId="{018AFFF9-3005-4C74-8B83-6966A25659C9}" dt="2022-04-14T15:28:09.517" v="507"/>
        <pc:sldMkLst>
          <pc:docMk/>
          <pc:sldMk cId="3471698976" sldId="278"/>
        </pc:sldMkLst>
        <pc:spChg chg="mod">
          <ac:chgData name="louisa veronica" userId="658092cbd9777576" providerId="LiveId" clId="{018AFFF9-3005-4C74-8B83-6966A25659C9}" dt="2022-04-14T15:14:30.621" v="454" actId="20577"/>
          <ac:spMkLst>
            <pc:docMk/>
            <pc:sldMk cId="3471698976" sldId="278"/>
            <ac:spMk id="21" creationId="{F1F3315B-1BC6-4D14-A4AD-641D3B3ACB43}"/>
          </ac:spMkLst>
        </pc:spChg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3471698976" sldId="278"/>
            <ac:picMk id="13" creationId="{402DC891-A008-4CFC-A543-D7DE6941C13D}"/>
          </ac:picMkLst>
        </pc:picChg>
      </pc:sldChg>
      <pc:sldChg chg="addSp modSp">
        <pc:chgData name="louisa veronica" userId="658092cbd9777576" providerId="LiveId" clId="{018AFFF9-3005-4C74-8B83-6966A25659C9}" dt="2022-04-14T15:28:09.517" v="507"/>
        <pc:sldMkLst>
          <pc:docMk/>
          <pc:sldMk cId="2791416667" sldId="280"/>
        </pc:sldMkLst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2791416667" sldId="280"/>
            <ac:picMk id="2" creationId="{C8E74DE4-6AE5-441E-ABD5-95C8D41B71DE}"/>
          </ac:picMkLst>
        </pc:picChg>
      </pc:sldChg>
      <pc:sldChg chg="addSp modSp">
        <pc:chgData name="louisa veronica" userId="658092cbd9777576" providerId="LiveId" clId="{018AFFF9-3005-4C74-8B83-6966A25659C9}" dt="2022-04-14T15:28:09.517" v="507"/>
        <pc:sldMkLst>
          <pc:docMk/>
          <pc:sldMk cId="1954224252" sldId="281"/>
        </pc:sldMkLst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1954224252" sldId="281"/>
            <ac:picMk id="2" creationId="{41EBF102-D3AA-4CE2-A662-01598139EADC}"/>
          </ac:picMkLst>
        </pc:picChg>
      </pc:sldChg>
      <pc:sldChg chg="addSp delSp modSp new mod ord">
        <pc:chgData name="louisa veronica" userId="658092cbd9777576" providerId="LiveId" clId="{018AFFF9-3005-4C74-8B83-6966A25659C9}" dt="2022-04-14T15:28:09.517" v="507"/>
        <pc:sldMkLst>
          <pc:docMk/>
          <pc:sldMk cId="3938746176" sldId="282"/>
        </pc:sldMkLst>
        <pc:spChg chg="del">
          <ac:chgData name="louisa veronica" userId="658092cbd9777576" providerId="LiveId" clId="{018AFFF9-3005-4C74-8B83-6966A25659C9}" dt="2022-04-14T15:07:09.026" v="3" actId="478"/>
          <ac:spMkLst>
            <pc:docMk/>
            <pc:sldMk cId="3938746176" sldId="282"/>
            <ac:spMk id="2" creationId="{2CD5B55A-433D-4F5E-8CD1-0805C2BD117F}"/>
          </ac:spMkLst>
        </pc:spChg>
        <pc:spChg chg="add del mod">
          <ac:chgData name="louisa veronica" userId="658092cbd9777576" providerId="LiveId" clId="{018AFFF9-3005-4C74-8B83-6966A25659C9}" dt="2022-04-14T15:14:00.951" v="443" actId="1076"/>
          <ac:spMkLst>
            <pc:docMk/>
            <pc:sldMk cId="3938746176" sldId="282"/>
            <ac:spMk id="3" creationId="{E28289C7-0DB1-4B8C-A331-39EA7A37A39C}"/>
          </ac:spMkLst>
        </pc:spChg>
        <pc:spChg chg="add del mod ord">
          <ac:chgData name="louisa veronica" userId="658092cbd9777576" providerId="LiveId" clId="{018AFFF9-3005-4C74-8B83-6966A25659C9}" dt="2022-04-14T15:10:17.372" v="129" actId="478"/>
          <ac:spMkLst>
            <pc:docMk/>
            <pc:sldMk cId="3938746176" sldId="282"/>
            <ac:spMk id="6" creationId="{666A883E-E2C5-49D0-B9DF-68574B7A9C48}"/>
          </ac:spMkLst>
        </pc:spChg>
        <pc:spChg chg="add mod">
          <ac:chgData name="louisa veronica" userId="658092cbd9777576" providerId="LiveId" clId="{018AFFF9-3005-4C74-8B83-6966A25659C9}" dt="2022-04-14T15:12:25.414" v="267" actId="1076"/>
          <ac:spMkLst>
            <pc:docMk/>
            <pc:sldMk cId="3938746176" sldId="282"/>
            <ac:spMk id="7" creationId="{D19919AD-4AF6-4FEE-901F-FDB8A8CC0CDA}"/>
          </ac:spMkLst>
        </pc:spChg>
        <pc:picChg chg="add del mod modCrop">
          <ac:chgData name="louisa veronica" userId="658092cbd9777576" providerId="LiveId" clId="{018AFFF9-3005-4C74-8B83-6966A25659C9}" dt="2022-04-14T15:10:14.332" v="128" actId="478"/>
          <ac:picMkLst>
            <pc:docMk/>
            <pc:sldMk cId="3938746176" sldId="282"/>
            <ac:picMk id="5" creationId="{D53219CF-4F94-4393-BC86-F4BA501C1CF9}"/>
          </ac:picMkLst>
        </pc:picChg>
        <pc:picChg chg="add mod">
          <ac:chgData name="louisa veronica" userId="658092cbd9777576" providerId="LiveId" clId="{018AFFF9-3005-4C74-8B83-6966A25659C9}" dt="2022-04-14T15:28:09.517" v="507"/>
          <ac:picMkLst>
            <pc:docMk/>
            <pc:sldMk cId="3938746176" sldId="282"/>
            <ac:picMk id="8" creationId="{4100A359-301D-4DD2-8622-100E60AE734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7E1B3-31BD-4CB9-9CC2-D3972FC8F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10A604-2409-4014-B3D8-B6A99C2EB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8A48D-16DD-416F-A3D3-06C8DA0F1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9B26-6F28-44AE-8EA2-CD2307C2E8C9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DEEA4-5892-427D-A195-CBB558535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4A933-894F-40DC-B342-027F7D92A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DA48-70F5-40DB-B0D8-1CF4E7845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06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A8E4D-83AD-43DC-A7C3-68E35251E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08EB47-DBE7-46BF-8710-C0FB8956E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D16A9-D985-4F50-9C5A-0F306B4C8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9B26-6F28-44AE-8EA2-CD2307C2E8C9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C628B-AD1F-4A28-ACEB-0B7EBBDE4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C474D-D3F9-4EFE-931F-7B31B4FB7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DA48-70F5-40DB-B0D8-1CF4E7845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96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97E0D1-E337-4F93-95D6-2D9E0CE4DD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450746-CB39-4B90-BD53-929758D769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08EFB-0E2F-4389-B7E3-B8CBAF300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9B26-6F28-44AE-8EA2-CD2307C2E8C9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0882E-9C0F-408B-ADD5-B1D3CD9C9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23C67-1FDD-4198-9E02-582887385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DA48-70F5-40DB-B0D8-1CF4E7845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90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81E9-3F35-4B0B-9B60-FA097939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BD0E3-A0FD-4D78-83B3-A0B9B8B3C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5D152-2719-45CE-BA10-1BEF5D45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9B26-6F28-44AE-8EA2-CD2307C2E8C9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C5673-52F9-4FEA-B97F-5277B07DE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0C14B-39CE-482B-8E39-E8F40E5B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DA48-70F5-40DB-B0D8-1CF4E7845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0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A36DA-F1F4-4178-B016-24033B988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042FB-6FD4-43DC-8870-6E3E9F526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56E12-992F-4334-BCD0-72E222A5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9B26-6F28-44AE-8EA2-CD2307C2E8C9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E5F6F-9D89-4DD0-8016-A9EBA116C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18B41-C36B-497F-A1E6-1CA183878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DA48-70F5-40DB-B0D8-1CF4E7845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3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610B-2C15-4CB2-9982-AFF36F49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75D9D-FAA1-4292-B4F7-54B2C61516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B6D4C-D538-4D4C-A9F7-67BE7790E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FE2EE-840D-4600-BD88-1CEFCCC06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9B26-6F28-44AE-8EA2-CD2307C2E8C9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4E66B-BE85-49CC-8C88-2224A7AD0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A602A-A3F0-4AA5-B6EA-EC099594B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DA48-70F5-40DB-B0D8-1CF4E7845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8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BC6B0-7CA2-4650-9D10-6C7A47D69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DBF1D-53E8-476E-9761-5D70C76B4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8C617-9CE4-47D6-8879-0E0236115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F2B4C8-B32D-4A26-A022-B97C38BA85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1346A7-2C35-4514-ACA7-E8A651B038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3E1AD5-C8C2-456E-8868-FEE63A06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9B26-6F28-44AE-8EA2-CD2307C2E8C9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ABD0F9-3D9B-4250-ACBB-951D4F98F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7D4E2C-D380-4114-A996-877FFD4A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DA48-70F5-40DB-B0D8-1CF4E7845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76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44905-55D9-4F0B-90A3-1D6496EF0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CFF83B-0936-437C-AACF-ADFF44CB2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9B26-6F28-44AE-8EA2-CD2307C2E8C9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EAF41-02A8-4EA2-8F14-035B81D63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0FAB9A-D8B2-4063-B3A6-C91A3C4C7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DA48-70F5-40DB-B0D8-1CF4E7845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743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EC9857-B09C-4A7B-8F40-21C5BBCA4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9B26-6F28-44AE-8EA2-CD2307C2E8C9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B18216-E782-42F3-BF3F-0C8C68155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C755E-50CE-41ED-A144-4A730393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DA48-70F5-40DB-B0D8-1CF4E7845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53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9671D-DDCE-4CC3-AEEC-A06B529AE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DCF9D-C9DB-4F53-86B2-79541C858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E7DA0-8B2C-449E-81D3-B87A418FB7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4D326-6BE8-4E38-9BA6-E8BFC4232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9B26-6F28-44AE-8EA2-CD2307C2E8C9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F387F-0AB5-4160-8398-CB840025B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E1109-8E09-4BC7-BE76-3CFC72299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DA48-70F5-40DB-B0D8-1CF4E7845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14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F37C1-B2BF-4A26-AEA3-67EC57858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11E533-ADC7-41B5-8778-83FBD46AD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3B180-7CBB-46CD-B6C1-40CC17F3A4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88ED5-58BC-4391-8BAE-E5AE3E57C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9B26-6F28-44AE-8EA2-CD2307C2E8C9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0E565-5AA6-413A-95D9-F2C2AF241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BA6A1-0792-41CE-BAB6-93C5E1554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DA48-70F5-40DB-B0D8-1CF4E7845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9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C864BA-0BB8-4EBB-A353-6FD9B8884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4FC2B-5330-4366-81F9-8E944DD4E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5DB86-8C0C-4C62-B14D-E211E1A465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39B26-6F28-44AE-8EA2-CD2307C2E8C9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31FE5-B735-48EC-81A3-1C9D03E232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1AF3B-A604-4292-A713-F76A22F0CC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2DA48-70F5-40DB-B0D8-1CF4E7845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27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audio" Target="../media/media10.m4a"/><Relationship Id="rId7" Type="http://schemas.openxmlformats.org/officeDocument/2006/relationships/image" Target="../media/image12.png"/><Relationship Id="rId2" Type="http://schemas.microsoft.com/office/2007/relationships/media" Target="../media/media10.m4a"/><Relationship Id="rId1" Type="http://schemas.openxmlformats.org/officeDocument/2006/relationships/tags" Target="../tags/tag1.xml"/><Relationship Id="rId6" Type="http://schemas.openxmlformats.org/officeDocument/2006/relationships/slide" Target="slide11.xml"/><Relationship Id="rId5" Type="http://schemas.openxmlformats.org/officeDocument/2006/relationships/image" Target="../media/image11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sv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9.png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svg"/><Relationship Id="rId12" Type="http://schemas.openxmlformats.org/officeDocument/2006/relationships/image" Target="../media/image25.jp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9.png"/><Relationship Id="rId11" Type="http://schemas.openxmlformats.org/officeDocument/2006/relationships/image" Target="../media/image24.jpg"/><Relationship Id="rId5" Type="http://schemas.openxmlformats.org/officeDocument/2006/relationships/image" Target="../media/image18.gif"/><Relationship Id="rId10" Type="http://schemas.openxmlformats.org/officeDocument/2006/relationships/image" Target="../media/image23.jpg"/><Relationship Id="rId4" Type="http://schemas.openxmlformats.org/officeDocument/2006/relationships/image" Target="../media/image17.png"/><Relationship Id="rId9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hyperlink" Target="https://github.com/LouVe92/Netflix-Movies-and-TV-Shows-Analysis" TargetMode="Externa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hyperlink" Target="https://www.kaggle.com/datasets/shivamb/netflix-shows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289C7-0DB1-4B8C-A331-39EA7A37A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42794"/>
            <a:ext cx="10515600" cy="22112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Thank you for visiting my project</a:t>
            </a:r>
          </a:p>
          <a:p>
            <a:pPr marL="0" indent="0" algn="ctr">
              <a:buNone/>
            </a:pPr>
            <a:r>
              <a:rPr lang="en-US" dirty="0"/>
              <a:t>Please kindly use Slide Show or press F5 for better visualization</a:t>
            </a:r>
          </a:p>
          <a:p>
            <a:pPr marL="0" indent="0" algn="ctr">
              <a:buNone/>
            </a:pPr>
            <a:r>
              <a:rPr lang="en-US" dirty="0"/>
              <a:t>Hope you enjoy!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9919AD-4AF6-4FEE-901F-FDB8A8CC0CDA}"/>
              </a:ext>
            </a:extLst>
          </p:cNvPr>
          <p:cNvSpPr txBox="1">
            <a:spLocks/>
          </p:cNvSpPr>
          <p:nvPr/>
        </p:nvSpPr>
        <p:spPr>
          <a:xfrm>
            <a:off x="838200" y="1744384"/>
            <a:ext cx="10515600" cy="669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/>
              <a:t>WELCOME to NETFLIX Movies and TV Shows!!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100A359-301D-4DD2-8622-100E60AE73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46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70"/>
    </mc:Choice>
    <mc:Fallback>
      <p:transition spd="slow" advTm="7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3F7DA31-29CE-46A9-90AE-AD8BE8A08D83}"/>
              </a:ext>
            </a:extLst>
          </p:cNvPr>
          <p:cNvGrpSpPr/>
          <p:nvPr/>
        </p:nvGrpSpPr>
        <p:grpSpPr>
          <a:xfrm>
            <a:off x="-10716" y="0"/>
            <a:ext cx="12202715" cy="6858000"/>
            <a:chOff x="-10715" y="0"/>
            <a:chExt cx="12192000" cy="68580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FF7B55-6BD8-43AA-BAA3-3F3EF349BD3C}"/>
                </a:ext>
              </a:extLst>
            </p:cNvPr>
            <p:cNvGrpSpPr/>
            <p:nvPr/>
          </p:nvGrpSpPr>
          <p:grpSpPr>
            <a:xfrm>
              <a:off x="-10715" y="0"/>
              <a:ext cx="12192000" cy="6858000"/>
              <a:chOff x="0" y="0"/>
              <a:chExt cx="12192000" cy="6858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F5B3D97-C1C1-4076-AEE4-3045F7587215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A1940DD3-9B77-42C3-9DB9-7CDD73718E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10287000" cy="6858000"/>
                </a:xfrm>
                <a:prstGeom prst="rect">
                  <a:avLst/>
                </a:prstGeom>
              </p:spPr>
            </p:pic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677C8BD-6951-460A-AAA3-99C25F0D8F36}"/>
                    </a:ext>
                  </a:extLst>
                </p:cNvPr>
                <p:cNvSpPr/>
                <p:nvPr/>
              </p:nvSpPr>
              <p:spPr>
                <a:xfrm>
                  <a:off x="10287000" y="0"/>
                  <a:ext cx="1905000" cy="6858000"/>
                </a:xfrm>
                <a:prstGeom prst="rect">
                  <a:avLst/>
                </a:prstGeom>
                <a:solidFill>
                  <a:srgbClr val="30070B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C9599E6-D98D-4B65-B181-821490C981EC}"/>
                  </a:ext>
                </a:extLst>
              </p:cNvPr>
              <p:cNvSpPr/>
              <p:nvPr/>
            </p:nvSpPr>
            <p:spPr>
              <a:xfrm>
                <a:off x="6868160" y="2336800"/>
                <a:ext cx="1717040" cy="497840"/>
              </a:xfrm>
              <a:prstGeom prst="rect">
                <a:avLst/>
              </a:prstGeom>
              <a:solidFill>
                <a:srgbClr val="1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83C61F5-107A-43D5-8801-0C2C4B2F550C}"/>
                  </a:ext>
                </a:extLst>
              </p:cNvPr>
              <p:cNvSpPr/>
              <p:nvPr/>
            </p:nvSpPr>
            <p:spPr>
              <a:xfrm>
                <a:off x="6868160" y="4046963"/>
                <a:ext cx="1717040" cy="497840"/>
              </a:xfrm>
              <a:prstGeom prst="rect">
                <a:avLst/>
              </a:prstGeom>
              <a:solidFill>
                <a:srgbClr val="1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Thought Bubble: Cloud 12">
              <a:extLst>
                <a:ext uri="{FF2B5EF4-FFF2-40B4-BE49-F238E27FC236}">
                  <a16:creationId xmlns:a16="http://schemas.microsoft.com/office/drawing/2014/main" id="{6061A687-9ACC-4EF6-80AC-0D1404BC208A}"/>
                </a:ext>
              </a:extLst>
            </p:cNvPr>
            <p:cNvSpPr/>
            <p:nvPr/>
          </p:nvSpPr>
          <p:spPr>
            <a:xfrm>
              <a:off x="5922868" y="531913"/>
              <a:ext cx="3596640" cy="1804887"/>
            </a:xfrm>
            <a:prstGeom prst="cloudCallout">
              <a:avLst>
                <a:gd name="adj1" fmla="val -55830"/>
                <a:gd name="adj2" fmla="val 4874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TOO MANY MOVIES AND TV SHOWS, WHAT TO WATCH???</a:t>
              </a: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497EDEA-D6E3-408A-A205-B6C1CB53E195}"/>
              </a:ext>
            </a:extLst>
          </p:cNvPr>
          <p:cNvSpPr txBox="1">
            <a:spLocks/>
          </p:cNvSpPr>
          <p:nvPr/>
        </p:nvSpPr>
        <p:spPr>
          <a:xfrm>
            <a:off x="6955581" y="4220297"/>
            <a:ext cx="4135675" cy="5453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Don’t worry, Click below!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3E3F6B-19CC-4FE4-9218-073B3BD31310}"/>
              </a:ext>
            </a:extLst>
          </p:cNvPr>
          <p:cNvGrpSpPr/>
          <p:nvPr/>
        </p:nvGrpSpPr>
        <p:grpSpPr>
          <a:xfrm>
            <a:off x="8317021" y="4969090"/>
            <a:ext cx="1747701" cy="1464622"/>
            <a:chOff x="8483045" y="4864202"/>
            <a:chExt cx="1747701" cy="1464622"/>
          </a:xfrm>
        </p:grpSpPr>
        <p:pic>
          <p:nvPicPr>
            <p:cNvPr id="17" name="Picture 16">
              <a:hlinkClick r:id="rId6" action="ppaction://hlinksldjump"/>
              <a:extLst>
                <a:ext uri="{FF2B5EF4-FFF2-40B4-BE49-F238E27FC236}">
                  <a16:creationId xmlns:a16="http://schemas.microsoft.com/office/drawing/2014/main" id="{78C77439-582F-414A-B954-0C11E9523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3045" y="4864202"/>
              <a:ext cx="1412796" cy="1412796"/>
            </a:xfrm>
            <a:prstGeom prst="ellipse">
              <a:avLst/>
            </a:prstGeom>
          </p:spPr>
        </p:pic>
        <p:pic>
          <p:nvPicPr>
            <p:cNvPr id="21" name="Graphic 20" descr="Right pointing backhand index with solid fill">
              <a:extLst>
                <a:ext uri="{FF2B5EF4-FFF2-40B4-BE49-F238E27FC236}">
                  <a16:creationId xmlns:a16="http://schemas.microsoft.com/office/drawing/2014/main" id="{F6B3247B-EE09-4458-9BD8-8BCBD9830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3961391">
              <a:off x="9569335" y="5667413"/>
              <a:ext cx="661411" cy="661411"/>
            </a:xfrm>
            <a:prstGeom prst="rect">
              <a:avLst/>
            </a:prstGeom>
          </p:spPr>
        </p:pic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E57A818-774B-44DE-960A-0E8FAA2E618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5931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466">
        <p:dissolve/>
      </p:transition>
    </mc:Choice>
    <mc:Fallback>
      <p:transition spd="slow" advTm="5466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9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25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9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25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9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25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9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25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34F1E94-BF01-439A-962B-3F238D2A2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95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8643295-419A-4DB6-89FB-984F88A42F47}"/>
              </a:ext>
            </a:extLst>
          </p:cNvPr>
          <p:cNvSpPr txBox="1">
            <a:spLocks/>
          </p:cNvSpPr>
          <p:nvPr/>
        </p:nvSpPr>
        <p:spPr>
          <a:xfrm>
            <a:off x="2923540" y="4063558"/>
            <a:ext cx="7409180" cy="5935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Insert Movies or TV Shows Title Here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DC83E9-30D4-44F2-A7D6-78AAAFCF0420}"/>
              </a:ext>
            </a:extLst>
          </p:cNvPr>
          <p:cNvGrpSpPr/>
          <p:nvPr/>
        </p:nvGrpSpPr>
        <p:grpSpPr>
          <a:xfrm>
            <a:off x="1326100" y="1152098"/>
            <a:ext cx="9692199" cy="1163807"/>
            <a:chOff x="583258" y="1049434"/>
            <a:chExt cx="9692199" cy="16662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DB23E5-D08F-4E08-BEDC-B47CB5F08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83258" y="1049434"/>
              <a:ext cx="9692199" cy="166623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FDB3AD9C-334B-4519-888A-0A4D4DCD9B6F}"/>
                </a:ext>
              </a:extLst>
            </p:cNvPr>
            <p:cNvSpPr txBox="1">
              <a:spLocks/>
            </p:cNvSpPr>
            <p:nvPr/>
          </p:nvSpPr>
          <p:spPr>
            <a:xfrm>
              <a:off x="742837" y="1143826"/>
              <a:ext cx="9532620" cy="1477454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solidFill>
                    <a:schemeClr val="bg1"/>
                  </a:solidFill>
                </a:rPr>
                <a:t>Creating a recommendation system that will suggest other movies or TV shows titles based on inputted title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997E764-945D-45DD-98A5-CAFE1137D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92" y="3091991"/>
            <a:ext cx="4098793" cy="313020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655275D-621C-48D3-BB72-B09D20E60B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32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4073">
        <p14:flythrough/>
      </p:transition>
    </mc:Choice>
    <mc:Fallback>
      <p:transition spd="med" advClick="0" advTm="40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86F0C53-1ED1-4841-BF1D-FBF3D53AF39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AE350B2-D1F6-4628-8A51-AE35B81FB14D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2585085" y="-182880"/>
              <a:chExt cx="12192000" cy="68580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1749725-6B0B-46D5-AF95-EC8A51F82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5085" y="-18288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8ED565E-379E-4318-A0B4-94E758366E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20" t="23332" b="26356"/>
              <a:stretch/>
            </p:blipFill>
            <p:spPr>
              <a:xfrm>
                <a:off x="4469765" y="4633786"/>
                <a:ext cx="8422640" cy="718820"/>
              </a:xfrm>
              <a:prstGeom prst="flowChartAlternateProcess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BC97654-F5C6-45FC-AF3A-C16D940E2A78}"/>
                </a:ext>
              </a:extLst>
            </p:cNvPr>
            <p:cNvGrpSpPr/>
            <p:nvPr/>
          </p:nvGrpSpPr>
          <p:grpSpPr>
            <a:xfrm>
              <a:off x="8772525" y="4954874"/>
              <a:ext cx="1320800" cy="442404"/>
              <a:chOff x="6782435" y="5176076"/>
              <a:chExt cx="1320800" cy="442404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8074ACDE-FED7-4745-9C03-E8C991F8B401}"/>
                  </a:ext>
                </a:extLst>
              </p:cNvPr>
              <p:cNvSpPr/>
              <p:nvPr/>
            </p:nvSpPr>
            <p:spPr>
              <a:xfrm>
                <a:off x="6782435" y="5176076"/>
                <a:ext cx="1320800" cy="442404"/>
              </a:xfrm>
              <a:prstGeom prst="round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 Search</a:t>
                </a:r>
              </a:p>
            </p:txBody>
          </p:sp>
          <p:pic>
            <p:nvPicPr>
              <p:cNvPr id="5" name="Graphic 4" descr="Magnifying glass with solid fill">
                <a:extLst>
                  <a:ext uri="{FF2B5EF4-FFF2-40B4-BE49-F238E27FC236}">
                    <a16:creationId xmlns:a16="http://schemas.microsoft.com/office/drawing/2014/main" id="{7DD30569-2B73-49B7-B422-5772898487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28034" y="5224558"/>
                <a:ext cx="302482" cy="302482"/>
              </a:xfrm>
              <a:prstGeom prst="rect">
                <a:avLst/>
              </a:prstGeom>
            </p:spPr>
          </p:pic>
        </p:grp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8643295-419A-4DB6-89FB-984F88A42F47}"/>
              </a:ext>
            </a:extLst>
          </p:cNvPr>
          <p:cNvSpPr txBox="1">
            <a:spLocks/>
          </p:cNvSpPr>
          <p:nvPr/>
        </p:nvSpPr>
        <p:spPr>
          <a:xfrm>
            <a:off x="2780030" y="4954874"/>
            <a:ext cx="7409180" cy="5935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Insert Movies or TV Shows Title Here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C7E5B5E-F6DB-42EA-A5C6-022D1C5D52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07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7811">
        <p14:prism/>
      </p:transition>
    </mc:Choice>
    <mc:Fallback>
      <p:transition spd="slow" advClick="0" advTm="78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0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50B1461-1024-405B-9A16-92E557BB1EEF}"/>
              </a:ext>
            </a:extLst>
          </p:cNvPr>
          <p:cNvGrpSpPr/>
          <p:nvPr/>
        </p:nvGrpSpPr>
        <p:grpSpPr>
          <a:xfrm>
            <a:off x="0" y="-32142"/>
            <a:ext cx="12192000" cy="4582160"/>
            <a:chOff x="-9951" y="0"/>
            <a:chExt cx="12192000" cy="458216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76104F-8437-4E5F-AEFE-D7F7B4427F6E}"/>
                </a:ext>
              </a:extLst>
            </p:cNvPr>
            <p:cNvGrpSpPr/>
            <p:nvPr/>
          </p:nvGrpSpPr>
          <p:grpSpPr>
            <a:xfrm>
              <a:off x="-9951" y="0"/>
              <a:ext cx="12192000" cy="4582160"/>
              <a:chOff x="17780" y="0"/>
              <a:chExt cx="12192000" cy="458216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169E8C7-6FA8-40D7-8287-E2DB34DFE2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185"/>
              <a:stretch/>
            </p:blipFill>
            <p:spPr>
              <a:xfrm>
                <a:off x="17780" y="0"/>
                <a:ext cx="12192000" cy="4582160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D203B26-AD9F-4C04-B1B8-1288BBD124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20" t="23332" b="26356"/>
              <a:stretch/>
            </p:blipFill>
            <p:spPr>
              <a:xfrm>
                <a:off x="1884680" y="2551430"/>
                <a:ext cx="8422640" cy="718820"/>
              </a:xfrm>
              <a:prstGeom prst="flowChartAlternateProcess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A272FA1-7F66-4FED-88A6-AD529B5E260E}"/>
                </a:ext>
              </a:extLst>
            </p:cNvPr>
            <p:cNvGrpSpPr/>
            <p:nvPr/>
          </p:nvGrpSpPr>
          <p:grpSpPr>
            <a:xfrm>
              <a:off x="8709660" y="2689638"/>
              <a:ext cx="1320800" cy="442404"/>
              <a:chOff x="6782435" y="5176076"/>
              <a:chExt cx="1320800" cy="442404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0F440B2-7AD3-4E1C-9690-51B9AB454368}"/>
                  </a:ext>
                </a:extLst>
              </p:cNvPr>
              <p:cNvSpPr/>
              <p:nvPr/>
            </p:nvSpPr>
            <p:spPr>
              <a:xfrm>
                <a:off x="6782435" y="5176076"/>
                <a:ext cx="1320800" cy="442404"/>
              </a:xfrm>
              <a:prstGeom prst="round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 Search</a:t>
                </a:r>
              </a:p>
            </p:txBody>
          </p:sp>
          <p:pic>
            <p:nvPicPr>
              <p:cNvPr id="17" name="Graphic 16" descr="Magnifying glass with solid fill">
                <a:extLst>
                  <a:ext uri="{FF2B5EF4-FFF2-40B4-BE49-F238E27FC236}">
                    <a16:creationId xmlns:a16="http://schemas.microsoft.com/office/drawing/2014/main" id="{F7047031-5137-456F-9F90-CB8DA0539E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28034" y="5224558"/>
                <a:ext cx="302482" cy="302482"/>
              </a:xfrm>
              <a:prstGeom prst="rect">
                <a:avLst/>
              </a:prstGeom>
            </p:spPr>
          </p:pic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DF54078-7B2B-4EC2-9B9C-2660588B08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1" y="3525520"/>
            <a:ext cx="2387043" cy="3310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ECB315-D2A7-421F-B6BD-A261E96F9A5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" r="2876"/>
          <a:stretch/>
        </p:blipFill>
        <p:spPr>
          <a:xfrm>
            <a:off x="2382961" y="3535889"/>
            <a:ext cx="2473475" cy="3310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0BE582-7819-4431-B630-35EE7D0F5A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263" y="3525316"/>
            <a:ext cx="2407737" cy="331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A2AC47-2BC8-4C22-BFDD-63C1EED88C6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4" r="16534"/>
          <a:stretch/>
        </p:blipFill>
        <p:spPr>
          <a:xfrm>
            <a:off x="4851566" y="3535681"/>
            <a:ext cx="2484000" cy="33106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3BC4004-DFDF-4359-A2BE-120649C9875A}"/>
              </a:ext>
            </a:extLst>
          </p:cNvPr>
          <p:cNvSpPr txBox="1">
            <a:spLocks/>
          </p:cNvSpPr>
          <p:nvPr/>
        </p:nvSpPr>
        <p:spPr>
          <a:xfrm>
            <a:off x="2821940" y="2676716"/>
            <a:ext cx="7409180" cy="5935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Naruto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F258F1-6B1B-4A60-B350-809A842C005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3" r="23948"/>
          <a:stretch/>
        </p:blipFill>
        <p:spPr>
          <a:xfrm>
            <a:off x="7333967" y="3535681"/>
            <a:ext cx="2482525" cy="3300234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3728516-BD1F-47E5-8400-3622D10B62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21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6070">
        <p14:reveal/>
      </p:transition>
    </mc:Choice>
    <mc:Fallback>
      <p:transition spd="slow" advTm="60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029359-6652-459A-A84D-088BC3E5E1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r="10979" b="-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9CA5B0-2BE8-41FA-8BF1-509EDD8B3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115" y="1134324"/>
            <a:ext cx="6971289" cy="3574048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596368-F732-4D98-A1DC-D19A1D3A53EC}"/>
              </a:ext>
            </a:extLst>
          </p:cNvPr>
          <p:cNvSpPr txBox="1">
            <a:spLocks/>
          </p:cNvSpPr>
          <p:nvPr/>
        </p:nvSpPr>
        <p:spPr>
          <a:xfrm>
            <a:off x="283715" y="336087"/>
            <a:ext cx="3012440" cy="4881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solidFill>
                  <a:schemeClr val="bg1"/>
                </a:solidFill>
              </a:rPr>
              <a:t>Model Result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8C026DF-3BB3-4736-A752-2AF4EFD0AB0C}"/>
              </a:ext>
            </a:extLst>
          </p:cNvPr>
          <p:cNvSpPr txBox="1">
            <a:spLocks/>
          </p:cNvSpPr>
          <p:nvPr/>
        </p:nvSpPr>
        <p:spPr>
          <a:xfrm>
            <a:off x="283715" y="5044459"/>
            <a:ext cx="9532620" cy="14774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Best recommendation system is created by using C</a:t>
            </a:r>
            <a:r>
              <a:rPr lang="en-US" u="sng" dirty="0">
                <a:solidFill>
                  <a:schemeClr val="bg1"/>
                </a:solidFill>
              </a:rPr>
              <a:t>ount Vector </a:t>
            </a:r>
            <a:r>
              <a:rPr lang="en-US" dirty="0">
                <a:solidFill>
                  <a:schemeClr val="bg1"/>
                </a:solidFill>
              </a:rPr>
              <a:t>to process </a:t>
            </a:r>
            <a:r>
              <a:rPr lang="en-US" u="sng" dirty="0">
                <a:solidFill>
                  <a:schemeClr val="bg1"/>
                </a:solidFill>
              </a:rPr>
              <a:t>director, cast, listed-in(genre), and description </a:t>
            </a:r>
            <a:r>
              <a:rPr lang="en-US" dirty="0">
                <a:solidFill>
                  <a:schemeClr val="bg1"/>
                </a:solidFill>
              </a:rPr>
              <a:t>column and calculate </a:t>
            </a:r>
            <a:r>
              <a:rPr lang="en-US" u="sng" dirty="0">
                <a:solidFill>
                  <a:schemeClr val="bg1"/>
                </a:solidFill>
              </a:rPr>
              <a:t>Cosine Similarity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CE49147-759B-403F-92DC-22DE368729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85810"/>
      </p:ext>
    </p:extLst>
  </p:cSld>
  <p:clrMapOvr>
    <a:masterClrMapping/>
  </p:clrMapOvr>
  <p:transition spd="slow" advTm="333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029359-6652-459A-A84D-088BC3E5E1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r="10979" b="-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596368-F732-4D98-A1DC-D19A1D3A53EC}"/>
              </a:ext>
            </a:extLst>
          </p:cNvPr>
          <p:cNvSpPr txBox="1">
            <a:spLocks/>
          </p:cNvSpPr>
          <p:nvPr/>
        </p:nvSpPr>
        <p:spPr>
          <a:xfrm>
            <a:off x="283715" y="336087"/>
            <a:ext cx="3012440" cy="4881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8C026DF-3BB3-4736-A752-2AF4EFD0AB0C}"/>
              </a:ext>
            </a:extLst>
          </p:cNvPr>
          <p:cNvSpPr txBox="1">
            <a:spLocks/>
          </p:cNvSpPr>
          <p:nvPr/>
        </p:nvSpPr>
        <p:spPr>
          <a:xfrm>
            <a:off x="283715" y="1545801"/>
            <a:ext cx="6787645" cy="45906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>
                <a:solidFill>
                  <a:schemeClr val="bg1"/>
                </a:solidFill>
                <a:effectLst/>
              </a:rPr>
              <a:t>Netflix has more movies than TV shows</a:t>
            </a:r>
          </a:p>
          <a:p>
            <a:r>
              <a:rPr lang="en-US" sz="2800" b="0" dirty="0">
                <a:solidFill>
                  <a:schemeClr val="bg1"/>
                </a:solidFill>
                <a:effectLst/>
              </a:rPr>
              <a:t>Most movie’s genre is dramas, international film under TV-MA rating and having around 90 mins duration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Most TV shows’ genre is Kids TV , however, rating is under TV-MA, and mostly having only 1 season</a:t>
            </a:r>
          </a:p>
          <a:p>
            <a:r>
              <a:rPr lang="en-US" dirty="0">
                <a:solidFill>
                  <a:schemeClr val="bg1"/>
                </a:solidFill>
              </a:rPr>
              <a:t>Adding more feature to the recommendation system give more accurate result</a:t>
            </a:r>
          </a:p>
          <a:p>
            <a:endParaRPr lang="en-US" sz="2800" b="0" dirty="0">
              <a:solidFill>
                <a:schemeClr val="bg1"/>
              </a:solidFill>
              <a:effectLst/>
            </a:endParaRPr>
          </a:p>
          <a:p>
            <a:endParaRPr lang="en-US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8E74DE4-6AE5-441E-ABD5-95C8D41B71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16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305">
        <p159:morph option="byObject"/>
      </p:transition>
    </mc:Choice>
    <mc:Fallback>
      <p:transition spd="slow" advTm="43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029359-6652-459A-A84D-088BC3E5E1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r="10979" b="-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596368-F732-4D98-A1DC-D19A1D3A53EC}"/>
              </a:ext>
            </a:extLst>
          </p:cNvPr>
          <p:cNvSpPr txBox="1">
            <a:spLocks/>
          </p:cNvSpPr>
          <p:nvPr/>
        </p:nvSpPr>
        <p:spPr>
          <a:xfrm>
            <a:off x="283715" y="336087"/>
            <a:ext cx="3012440" cy="4881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solidFill>
                  <a:schemeClr val="bg1"/>
                </a:solidFill>
              </a:rPr>
              <a:t>Suggestion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8C026DF-3BB3-4736-A752-2AF4EFD0AB0C}"/>
              </a:ext>
            </a:extLst>
          </p:cNvPr>
          <p:cNvSpPr txBox="1">
            <a:spLocks/>
          </p:cNvSpPr>
          <p:nvPr/>
        </p:nvSpPr>
        <p:spPr>
          <a:xfrm>
            <a:off x="283715" y="2138680"/>
            <a:ext cx="6787645" cy="25806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0" dirty="0">
                <a:solidFill>
                  <a:schemeClr val="bg1"/>
                </a:solidFill>
                <a:effectLst/>
              </a:rPr>
              <a:t>Create recommendation system by using:</a:t>
            </a:r>
          </a:p>
          <a:p>
            <a:r>
              <a:rPr lang="en-US" dirty="0">
                <a:solidFill>
                  <a:schemeClr val="bg1"/>
                </a:solidFill>
              </a:rPr>
              <a:t>other feature as input  (director, cast,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sz="2800" b="0" dirty="0">
                <a:solidFill>
                  <a:schemeClr val="bg1"/>
                </a:solidFill>
                <a:effectLst/>
              </a:rPr>
              <a:t>other method (NLTK or clustering, </a:t>
            </a:r>
            <a:r>
              <a:rPr lang="en-US" sz="2800" b="0" dirty="0" err="1">
                <a:solidFill>
                  <a:schemeClr val="bg1"/>
                </a:solidFill>
                <a:effectLst/>
              </a:rPr>
              <a:t>etc</a:t>
            </a:r>
            <a:r>
              <a:rPr lang="en-US" sz="2800" b="0" dirty="0">
                <a:solidFill>
                  <a:schemeClr val="bg1"/>
                </a:solidFill>
                <a:effectLst/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other dataset to be combined with this dataset (guest preference, shows score,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en-US" sz="2800" b="0" dirty="0">
              <a:solidFill>
                <a:schemeClr val="bg1"/>
              </a:solidFill>
              <a:effectLst/>
            </a:endParaRPr>
          </a:p>
          <a:p>
            <a:endParaRPr lang="en-US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1EBF102-D3AA-4CE2-A662-01598139EA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24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864">
        <p159:morph option="byObject"/>
      </p:transition>
    </mc:Choice>
    <mc:Fallback>
      <p:transition spd="slow" advTm="38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596368-F732-4D98-A1DC-D19A1D3A53EC}"/>
              </a:ext>
            </a:extLst>
          </p:cNvPr>
          <p:cNvSpPr txBox="1">
            <a:spLocks/>
          </p:cNvSpPr>
          <p:nvPr/>
        </p:nvSpPr>
        <p:spPr>
          <a:xfrm>
            <a:off x="1622503" y="876625"/>
            <a:ext cx="3012440" cy="4881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solidFill>
                  <a:schemeClr val="bg1"/>
                </a:solidFill>
              </a:rPr>
              <a:t>Model Result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E278A-4CFE-4ADC-BF6B-A3337BD5D3A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1B7713-8BA5-4ADF-9775-71C443C79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8B5BD1-988B-41E2-BECE-C84139FCA35B}"/>
                </a:ext>
              </a:extLst>
            </p:cNvPr>
            <p:cNvSpPr/>
            <p:nvPr/>
          </p:nvSpPr>
          <p:spPr>
            <a:xfrm>
              <a:off x="4634943" y="2560320"/>
              <a:ext cx="2852977" cy="8686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49687B6-8C2A-4870-871A-E7278A65F3A6}"/>
              </a:ext>
            </a:extLst>
          </p:cNvPr>
          <p:cNvSpPr txBox="1">
            <a:spLocks/>
          </p:cNvSpPr>
          <p:nvPr/>
        </p:nvSpPr>
        <p:spPr>
          <a:xfrm>
            <a:off x="4265217" y="3517869"/>
            <a:ext cx="3901440" cy="593534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>
                <a:solidFill>
                  <a:srgbClr val="EA1B2C"/>
                </a:solidFill>
                <a:latin typeface="Arial Rounded MT Bold" panose="020F0704030504030204" pitchFamily="34" charset="0"/>
              </a:rPr>
              <a:t>THANK YOU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1F3315B-1BC6-4D14-A4AD-641D3B3ACB43}"/>
              </a:ext>
            </a:extLst>
          </p:cNvPr>
          <p:cNvSpPr txBox="1">
            <a:spLocks/>
          </p:cNvSpPr>
          <p:nvPr/>
        </p:nvSpPr>
        <p:spPr>
          <a:xfrm>
            <a:off x="1074616" y="710919"/>
            <a:ext cx="10282640" cy="1048016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solidFill>
                  <a:schemeClr val="bg1"/>
                </a:solidFill>
              </a:rPr>
              <a:t>Link to project: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linkClick r:id="rId5"/>
              </a:rPr>
              <a:t>https://github.com/LouVe92/Netflix-Movies-and-TV-Shows-Analysis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EA1B2C"/>
                </a:solidFill>
                <a:latin typeface="Arial Rounded MT Bold" panose="020F0704030504030204" pitchFamily="34" charset="0"/>
              </a:rPr>
              <a:t>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256C189-0739-4272-9B25-8512AC308DCA}"/>
              </a:ext>
            </a:extLst>
          </p:cNvPr>
          <p:cNvSpPr txBox="1">
            <a:spLocks/>
          </p:cNvSpPr>
          <p:nvPr/>
        </p:nvSpPr>
        <p:spPr>
          <a:xfrm>
            <a:off x="3746839" y="4169214"/>
            <a:ext cx="4938195" cy="422056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u="sng" dirty="0">
                <a:solidFill>
                  <a:schemeClr val="bg1"/>
                </a:solidFill>
              </a:rPr>
              <a:t>LinkedIn: https://www.linkedin.com/in/louisa-veronica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rgbClr val="EA1B2C"/>
                </a:solidFill>
                <a:latin typeface="Arial Rounded MT Bold" panose="020F0704030504030204" pitchFamily="34" charset="0"/>
              </a:rPr>
              <a:t> 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402DC891-A008-4CFC-A543-D7DE6941C1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98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2864">
        <p14:vortex dir="r"/>
      </p:transition>
    </mc:Choice>
    <mc:Fallback>
      <p:transition spd="slow" advTm="28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0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74B31-DBD2-4406-8FA3-9D4CF6CA5B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C313D4-1E83-485E-B6AA-16EE86AAA3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60440F-2AC9-4340-849F-80FE42A66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EDD50A-13AA-48B2-A107-C69B1E3D5C71}"/>
              </a:ext>
            </a:extLst>
          </p:cNvPr>
          <p:cNvSpPr txBox="1"/>
          <p:nvPr/>
        </p:nvSpPr>
        <p:spPr>
          <a:xfrm>
            <a:off x="7142480" y="4262994"/>
            <a:ext cx="218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B01"/>
                </a:solidFill>
              </a:rPr>
              <a:t>Movies and TV Show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E4463-1A48-4BFC-B172-30DD666004B6}"/>
              </a:ext>
            </a:extLst>
          </p:cNvPr>
          <p:cNvSpPr txBox="1"/>
          <p:nvPr/>
        </p:nvSpPr>
        <p:spPr>
          <a:xfrm>
            <a:off x="7142480" y="4529564"/>
            <a:ext cx="193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Project by Louisa Veronica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C18597A-FD06-49DE-ADEE-031C0C7992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339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2262">
        <p15:prstTrans prst="curtains"/>
      </p:transition>
    </mc:Choice>
    <mc:Fallback>
      <p:transition spd="slow" advTm="22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6C19B7-248B-4E7F-8828-4617E72835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1E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E364F7-D518-484E-AC86-E2AB15F4D203}"/>
              </a:ext>
            </a:extLst>
          </p:cNvPr>
          <p:cNvSpPr/>
          <p:nvPr/>
        </p:nvSpPr>
        <p:spPr>
          <a:xfrm>
            <a:off x="508000" y="1778000"/>
            <a:ext cx="3271520" cy="45618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5F7CD2-A6A4-4D76-B2F5-66992071A72F}"/>
              </a:ext>
            </a:extLst>
          </p:cNvPr>
          <p:cNvSpPr/>
          <p:nvPr/>
        </p:nvSpPr>
        <p:spPr>
          <a:xfrm>
            <a:off x="4460240" y="1778000"/>
            <a:ext cx="3271520" cy="45618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67FF21-859F-4D9F-87DB-5167EA5A7FE3}"/>
              </a:ext>
            </a:extLst>
          </p:cNvPr>
          <p:cNvSpPr/>
          <p:nvPr/>
        </p:nvSpPr>
        <p:spPr>
          <a:xfrm>
            <a:off x="8412480" y="1778000"/>
            <a:ext cx="3271520" cy="45618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5F586-E467-4D6A-BDBD-5A325DD5DB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r="32074" b="65926"/>
          <a:stretch/>
        </p:blipFill>
        <p:spPr>
          <a:xfrm>
            <a:off x="1117600" y="397982"/>
            <a:ext cx="2103120" cy="20239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E986ED-0E8A-4459-A895-73F4A5842F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r="32074" b="65926"/>
          <a:stretch/>
        </p:blipFill>
        <p:spPr>
          <a:xfrm>
            <a:off x="5044440" y="397982"/>
            <a:ext cx="2103120" cy="20239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A0F273-7D81-4D9D-A1FF-F7EB1F4CD6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r="32074" b="65926"/>
          <a:stretch/>
        </p:blipFill>
        <p:spPr>
          <a:xfrm>
            <a:off x="8996680" y="397981"/>
            <a:ext cx="2103120" cy="202392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EB071F2-7797-4605-BBC8-B93B1C347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40" y="2556066"/>
            <a:ext cx="3012440" cy="378585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</a:rPr>
              <a:t>Streaming service that offer movies and TV shows based on paid subscription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54FEA4E-4034-4FEE-95CE-A6C52D9B954B}"/>
              </a:ext>
            </a:extLst>
          </p:cNvPr>
          <p:cNvSpPr txBox="1">
            <a:spLocks/>
          </p:cNvSpPr>
          <p:nvPr/>
        </p:nvSpPr>
        <p:spPr>
          <a:xfrm>
            <a:off x="4589780" y="2556066"/>
            <a:ext cx="3012440" cy="3785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rgbClr val="000000"/>
                </a:solidFill>
              </a:rPr>
              <a:t>Create recommendation system that ease user to find movies and TV shows to be watched</a:t>
            </a:r>
            <a:endParaRPr lang="en-US" sz="2600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94FBC9B-0A58-401E-8418-66D162E6E97F}"/>
              </a:ext>
            </a:extLst>
          </p:cNvPr>
          <p:cNvSpPr txBox="1">
            <a:spLocks/>
          </p:cNvSpPr>
          <p:nvPr/>
        </p:nvSpPr>
        <p:spPr>
          <a:xfrm>
            <a:off x="8520430" y="2556066"/>
            <a:ext cx="3012440" cy="3785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rgbClr val="000000"/>
                </a:solidFill>
                <a:effectLst/>
              </a:rPr>
              <a:t>Netflix has more movies than TV shows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</a:rPr>
              <a:t>Most movie’s genre is dramas, international film under TV-MA rating and having around 90 mins duration</a:t>
            </a:r>
          </a:p>
          <a:p>
            <a:r>
              <a:rPr lang="en-US" sz="2000" dirty="0">
                <a:solidFill>
                  <a:srgbClr val="000000"/>
                </a:solidFill>
              </a:rPr>
              <a:t>Most TV shows’ genre is Kids TV , however, rating is under TV-MA, and mostly having only 1 season</a:t>
            </a:r>
            <a:endParaRPr lang="en-US" sz="2000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992D8E9-3D16-4FD0-9607-36A1FEF56BFE}"/>
              </a:ext>
            </a:extLst>
          </p:cNvPr>
          <p:cNvSpPr txBox="1">
            <a:spLocks/>
          </p:cNvSpPr>
          <p:nvPr/>
        </p:nvSpPr>
        <p:spPr>
          <a:xfrm>
            <a:off x="1450340" y="938929"/>
            <a:ext cx="1412240" cy="660400"/>
          </a:xfrm>
          <a:prstGeom prst="rect">
            <a:avLst/>
          </a:prstGeom>
          <a:solidFill>
            <a:srgbClr val="1A1E1F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E5BA69"/>
                </a:solidFill>
                <a:latin typeface="Garamond" panose="02020404030301010803" pitchFamily="18" charset="0"/>
              </a:rPr>
              <a:t>Business Understanding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E56C129-1838-4826-8041-6F08485D3AF3}"/>
              </a:ext>
            </a:extLst>
          </p:cNvPr>
          <p:cNvSpPr txBox="1">
            <a:spLocks/>
          </p:cNvSpPr>
          <p:nvPr/>
        </p:nvSpPr>
        <p:spPr>
          <a:xfrm>
            <a:off x="5488940" y="918609"/>
            <a:ext cx="1300480" cy="660400"/>
          </a:xfrm>
          <a:prstGeom prst="rect">
            <a:avLst/>
          </a:prstGeom>
          <a:solidFill>
            <a:srgbClr val="1A1E1F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E5BA69"/>
                </a:solidFill>
                <a:latin typeface="Garamond" panose="02020404030301010803" pitchFamily="18" charset="0"/>
              </a:rPr>
              <a:t>Business Benefit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49A6FF0-8F89-4FD8-BA53-ECD38906DF59}"/>
              </a:ext>
            </a:extLst>
          </p:cNvPr>
          <p:cNvSpPr txBox="1">
            <a:spLocks/>
          </p:cNvSpPr>
          <p:nvPr/>
        </p:nvSpPr>
        <p:spPr>
          <a:xfrm>
            <a:off x="9376410" y="929640"/>
            <a:ext cx="1300480" cy="649369"/>
          </a:xfrm>
          <a:prstGeom prst="rect">
            <a:avLst/>
          </a:prstGeom>
          <a:solidFill>
            <a:srgbClr val="1A1E1F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E5BA69"/>
                </a:solidFill>
                <a:latin typeface="Garamond" panose="02020404030301010803" pitchFamily="18" charset="0"/>
              </a:rPr>
              <a:t>Result Summary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0208EAE-772B-4E2B-9652-5E0EB52C63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908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2448">
        <p15:prstTrans prst="fracture"/>
      </p:transition>
    </mc:Choice>
    <mc:Fallback>
      <p:transition spd="slow" advTm="24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803244-CF2F-401D-80A8-998B19B02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7DBFA9-246A-49E4-8CF8-429EB1585417}"/>
              </a:ext>
            </a:extLst>
          </p:cNvPr>
          <p:cNvSpPr/>
          <p:nvPr/>
        </p:nvSpPr>
        <p:spPr>
          <a:xfrm>
            <a:off x="2092960" y="497840"/>
            <a:ext cx="8036560" cy="51612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52E7F-3E53-4BB7-BBA2-35E0C1D91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8880" y="589280"/>
            <a:ext cx="7426960" cy="506984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5100" b="0" u="sng" dirty="0">
                <a:solidFill>
                  <a:schemeClr val="bg1"/>
                </a:solidFill>
                <a:effectLst/>
              </a:rPr>
              <a:t>Data Source:</a:t>
            </a:r>
          </a:p>
          <a:p>
            <a:pPr marL="0" indent="0">
              <a:buNone/>
            </a:pPr>
            <a:r>
              <a:rPr lang="en-US" sz="3400" b="0" dirty="0">
                <a:solidFill>
                  <a:schemeClr val="bg1"/>
                </a:solidFill>
                <a:effectLst/>
                <a:hlinkClick r:id="rId5"/>
              </a:rPr>
              <a:t>https://www.kaggle.com/datasets/shivamb/netflix-shows</a:t>
            </a:r>
            <a:r>
              <a:rPr lang="en-US" sz="3400" b="0" dirty="0">
                <a:solidFill>
                  <a:schemeClr val="bg1"/>
                </a:solidFill>
                <a:effectLst/>
              </a:rPr>
              <a:t> </a:t>
            </a:r>
          </a:p>
          <a:p>
            <a:endParaRPr lang="en-US" sz="3400" b="0" u="sng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en-US" sz="5100" b="0" u="sng" dirty="0">
                <a:solidFill>
                  <a:schemeClr val="bg1"/>
                </a:solidFill>
                <a:effectLst/>
              </a:rPr>
              <a:t>Data Detail:</a:t>
            </a:r>
          </a:p>
          <a:p>
            <a:r>
              <a:rPr lang="en-US" sz="3400" b="0" dirty="0" err="1">
                <a:solidFill>
                  <a:schemeClr val="bg1"/>
                </a:solidFill>
                <a:effectLst/>
              </a:rPr>
              <a:t>show_id</a:t>
            </a:r>
            <a:r>
              <a:rPr lang="en-US" sz="3400" b="0" dirty="0">
                <a:solidFill>
                  <a:schemeClr val="bg1"/>
                </a:solidFill>
                <a:effectLst/>
              </a:rPr>
              <a:t>: ID of each show</a:t>
            </a:r>
          </a:p>
          <a:p>
            <a:r>
              <a:rPr lang="en-US" sz="3400" b="0" dirty="0">
                <a:solidFill>
                  <a:schemeClr val="bg1"/>
                </a:solidFill>
                <a:effectLst/>
              </a:rPr>
              <a:t>type: show category, whether movies or TV show</a:t>
            </a:r>
          </a:p>
          <a:p>
            <a:r>
              <a:rPr lang="en-US" sz="3400" b="0" dirty="0">
                <a:solidFill>
                  <a:schemeClr val="bg1"/>
                </a:solidFill>
                <a:effectLst/>
              </a:rPr>
              <a:t>title: movies or TV shows’ title</a:t>
            </a:r>
          </a:p>
          <a:p>
            <a:r>
              <a:rPr lang="en-US" sz="3400" b="0" dirty="0">
                <a:solidFill>
                  <a:schemeClr val="bg1"/>
                </a:solidFill>
                <a:effectLst/>
              </a:rPr>
              <a:t>director:  movies or TV shows’ director</a:t>
            </a:r>
          </a:p>
          <a:p>
            <a:r>
              <a:rPr lang="en-US" sz="3400" b="0" dirty="0">
                <a:solidFill>
                  <a:schemeClr val="bg1"/>
                </a:solidFill>
                <a:effectLst/>
              </a:rPr>
              <a:t>cast:  movies or TV shows’ actor or actress</a:t>
            </a:r>
          </a:p>
          <a:p>
            <a:r>
              <a:rPr lang="en-US" sz="3400" b="0" dirty="0">
                <a:solidFill>
                  <a:schemeClr val="bg1"/>
                </a:solidFill>
                <a:effectLst/>
              </a:rPr>
              <a:t>country: country where movies or TV shows are produced</a:t>
            </a:r>
          </a:p>
          <a:p>
            <a:r>
              <a:rPr lang="en-US" sz="3400" b="0" dirty="0" err="1">
                <a:solidFill>
                  <a:schemeClr val="bg1"/>
                </a:solidFill>
                <a:effectLst/>
              </a:rPr>
              <a:t>date_added</a:t>
            </a:r>
            <a:r>
              <a:rPr lang="en-US" sz="3400" b="0" dirty="0">
                <a:solidFill>
                  <a:schemeClr val="bg1"/>
                </a:solidFill>
                <a:effectLst/>
              </a:rPr>
              <a:t>: </a:t>
            </a:r>
            <a:r>
              <a:rPr lang="en-US" sz="3400" dirty="0">
                <a:solidFill>
                  <a:schemeClr val="bg1"/>
                </a:solidFill>
              </a:rPr>
              <a:t>date movies or TV shows added to Netflix</a:t>
            </a:r>
            <a:endParaRPr lang="en-US" sz="3400" b="0" dirty="0">
              <a:solidFill>
                <a:schemeClr val="bg1"/>
              </a:solidFill>
              <a:effectLst/>
            </a:endParaRPr>
          </a:p>
          <a:p>
            <a:r>
              <a:rPr lang="en-US" sz="3400" b="0" dirty="0" err="1">
                <a:solidFill>
                  <a:schemeClr val="bg1"/>
                </a:solidFill>
                <a:effectLst/>
              </a:rPr>
              <a:t>release_year</a:t>
            </a:r>
            <a:r>
              <a:rPr lang="en-US" sz="3400" b="0" dirty="0">
                <a:solidFill>
                  <a:schemeClr val="bg1"/>
                </a:solidFill>
                <a:effectLst/>
              </a:rPr>
              <a:t>: movies or TV shows’ actual release year</a:t>
            </a:r>
            <a:endParaRPr lang="en-US" sz="3400" dirty="0">
              <a:solidFill>
                <a:schemeClr val="bg1"/>
              </a:solidFill>
            </a:endParaRPr>
          </a:p>
          <a:p>
            <a:r>
              <a:rPr lang="en-US" sz="3400" b="0" dirty="0">
                <a:solidFill>
                  <a:schemeClr val="bg1"/>
                </a:solidFill>
                <a:effectLst/>
              </a:rPr>
              <a:t>rating: movies or TV shows’ rating</a:t>
            </a:r>
          </a:p>
          <a:p>
            <a:r>
              <a:rPr lang="en-US" sz="3400" b="0" dirty="0">
                <a:solidFill>
                  <a:schemeClr val="bg1"/>
                </a:solidFill>
                <a:effectLst/>
              </a:rPr>
              <a:t>duration: movies or TV shows’ duration, whether in minutes or season(s)</a:t>
            </a:r>
          </a:p>
          <a:p>
            <a:r>
              <a:rPr lang="en-US" sz="3400" b="0" dirty="0" err="1">
                <a:solidFill>
                  <a:schemeClr val="bg1"/>
                </a:solidFill>
                <a:effectLst/>
              </a:rPr>
              <a:t>listed_in</a:t>
            </a:r>
            <a:r>
              <a:rPr lang="en-US" sz="3400" b="0" dirty="0">
                <a:solidFill>
                  <a:schemeClr val="bg1"/>
                </a:solidFill>
                <a:effectLst/>
              </a:rPr>
              <a:t>: movies or TV shows’ genre</a:t>
            </a:r>
          </a:p>
          <a:p>
            <a:r>
              <a:rPr lang="en-US" sz="3400" b="0" dirty="0">
                <a:solidFill>
                  <a:schemeClr val="bg1"/>
                </a:solidFill>
                <a:effectLst/>
              </a:rPr>
              <a:t>description: movies or TV shows’ description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5BF858A-A652-4812-9F59-439407B49A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85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2448">
        <p14:pan dir="u"/>
      </p:transition>
    </mc:Choice>
    <mc:Fallback>
      <p:transition spd="slow" advTm="24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1F5C00-178D-49A2-90EC-A5EE29079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E7FCC3C-6AF9-4C56-8720-B6148CA88C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29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259">
        <p14:window dir="vert"/>
      </p:transition>
    </mc:Choice>
    <mc:Fallback>
      <p:transition spd="slow" advTm="42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24B1047-5EB9-4031-A164-2BEFBB80256A}"/>
              </a:ext>
            </a:extLst>
          </p:cNvPr>
          <p:cNvGrpSpPr/>
          <p:nvPr/>
        </p:nvGrpSpPr>
        <p:grpSpPr>
          <a:xfrm>
            <a:off x="0" y="-10160"/>
            <a:ext cx="12192000" cy="6868160"/>
            <a:chOff x="0" y="0"/>
            <a:chExt cx="12192000" cy="68681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7A9A46A-FD0E-4F23-AA6B-27BA50930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49"/>
            <a:stretch/>
          </p:blipFill>
          <p:spPr>
            <a:xfrm>
              <a:off x="0" y="0"/>
              <a:ext cx="11247120" cy="686816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72E457-5955-4E7A-9FF2-2621DFE0984C}"/>
                </a:ext>
              </a:extLst>
            </p:cNvPr>
            <p:cNvSpPr/>
            <p:nvPr/>
          </p:nvSpPr>
          <p:spPr>
            <a:xfrm>
              <a:off x="2438400" y="2682240"/>
              <a:ext cx="1635760" cy="1503680"/>
            </a:xfrm>
            <a:prstGeom prst="rect">
              <a:avLst/>
            </a:prstGeom>
            <a:solidFill>
              <a:srgbClr val="2C0A0B"/>
            </a:solidFill>
            <a:ln>
              <a:solidFill>
                <a:srgbClr val="2C0A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88F81D-FD3F-4659-A29E-9ABAE3651152}"/>
                </a:ext>
              </a:extLst>
            </p:cNvPr>
            <p:cNvSpPr/>
            <p:nvPr/>
          </p:nvSpPr>
          <p:spPr>
            <a:xfrm>
              <a:off x="11247120" y="0"/>
              <a:ext cx="944880" cy="685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0BE92B6-29E7-4BC4-9588-48E7B51B7953}"/>
              </a:ext>
            </a:extLst>
          </p:cNvPr>
          <p:cNvSpPr txBox="1"/>
          <p:nvPr/>
        </p:nvSpPr>
        <p:spPr>
          <a:xfrm>
            <a:off x="975360" y="4988560"/>
            <a:ext cx="142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1CB85"/>
                </a:solidFill>
              </a:rPr>
              <a:t>GENRE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FA3072-F238-4FCD-954B-70C2418907C8}"/>
              </a:ext>
            </a:extLst>
          </p:cNvPr>
          <p:cNvSpPr/>
          <p:nvPr/>
        </p:nvSpPr>
        <p:spPr>
          <a:xfrm>
            <a:off x="3256280" y="538480"/>
            <a:ext cx="7470776" cy="564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3F58843-6827-41A6-892C-2A74EF885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37"/>
          <a:stretch/>
        </p:blipFill>
        <p:spPr bwMode="auto">
          <a:xfrm>
            <a:off x="3274081" y="604520"/>
            <a:ext cx="7452975" cy="551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C317C33-34BE-4A3B-B4DC-EA810D8060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37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2448">
        <p14:reveal/>
      </p:transition>
    </mc:Choice>
    <mc:Fallback>
      <p:transition spd="slow" advTm="24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24B1047-5EB9-4031-A164-2BEFBB80256A}"/>
              </a:ext>
            </a:extLst>
          </p:cNvPr>
          <p:cNvGrpSpPr/>
          <p:nvPr/>
        </p:nvGrpSpPr>
        <p:grpSpPr>
          <a:xfrm>
            <a:off x="0" y="-10160"/>
            <a:ext cx="12192000" cy="6868160"/>
            <a:chOff x="0" y="0"/>
            <a:chExt cx="12192000" cy="68681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7A9A46A-FD0E-4F23-AA6B-27BA50930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49"/>
            <a:stretch/>
          </p:blipFill>
          <p:spPr>
            <a:xfrm>
              <a:off x="0" y="0"/>
              <a:ext cx="11247120" cy="686816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72E457-5955-4E7A-9FF2-2621DFE0984C}"/>
                </a:ext>
              </a:extLst>
            </p:cNvPr>
            <p:cNvSpPr/>
            <p:nvPr/>
          </p:nvSpPr>
          <p:spPr>
            <a:xfrm>
              <a:off x="2438400" y="2682240"/>
              <a:ext cx="1635760" cy="1503680"/>
            </a:xfrm>
            <a:prstGeom prst="rect">
              <a:avLst/>
            </a:prstGeom>
            <a:solidFill>
              <a:srgbClr val="2C0A0B"/>
            </a:solidFill>
            <a:ln>
              <a:solidFill>
                <a:srgbClr val="2C0A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88F81D-FD3F-4659-A29E-9ABAE3651152}"/>
                </a:ext>
              </a:extLst>
            </p:cNvPr>
            <p:cNvSpPr/>
            <p:nvPr/>
          </p:nvSpPr>
          <p:spPr>
            <a:xfrm>
              <a:off x="11247120" y="0"/>
              <a:ext cx="944880" cy="685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0AAA8B5-D7F3-45B7-B429-30E962646E70}"/>
              </a:ext>
            </a:extLst>
          </p:cNvPr>
          <p:cNvSpPr/>
          <p:nvPr/>
        </p:nvSpPr>
        <p:spPr>
          <a:xfrm>
            <a:off x="3555999" y="1286351"/>
            <a:ext cx="7470776" cy="3972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92B6-29E7-4BC4-9588-48E7B51B7953}"/>
              </a:ext>
            </a:extLst>
          </p:cNvPr>
          <p:cNvSpPr txBox="1"/>
          <p:nvPr/>
        </p:nvSpPr>
        <p:spPr>
          <a:xfrm>
            <a:off x="1046480" y="4998720"/>
            <a:ext cx="142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1CB85"/>
                </a:solidFill>
              </a:rPr>
              <a:t>RATING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A691DC-CB42-4012-8CB0-9445EAF62D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000"/>
          <a:stretch/>
        </p:blipFill>
        <p:spPr>
          <a:xfrm>
            <a:off x="4081462" y="1574800"/>
            <a:ext cx="6419850" cy="339566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8DD209D-B02B-4AD5-B244-0B5F45A20F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9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958">
        <p14:switch dir="r"/>
      </p:transition>
    </mc:Choice>
    <mc:Fallback>
      <p:transition spd="slow" advTm="29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24B1047-5EB9-4031-A164-2BEFBB80256A}"/>
              </a:ext>
            </a:extLst>
          </p:cNvPr>
          <p:cNvGrpSpPr/>
          <p:nvPr/>
        </p:nvGrpSpPr>
        <p:grpSpPr>
          <a:xfrm>
            <a:off x="0" y="-10160"/>
            <a:ext cx="12192000" cy="6868160"/>
            <a:chOff x="0" y="0"/>
            <a:chExt cx="12192000" cy="68681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7A9A46A-FD0E-4F23-AA6B-27BA50930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49"/>
            <a:stretch/>
          </p:blipFill>
          <p:spPr>
            <a:xfrm>
              <a:off x="0" y="0"/>
              <a:ext cx="11247120" cy="686816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72E457-5955-4E7A-9FF2-2621DFE0984C}"/>
                </a:ext>
              </a:extLst>
            </p:cNvPr>
            <p:cNvSpPr/>
            <p:nvPr/>
          </p:nvSpPr>
          <p:spPr>
            <a:xfrm>
              <a:off x="2438400" y="2682240"/>
              <a:ext cx="1635760" cy="1503680"/>
            </a:xfrm>
            <a:prstGeom prst="rect">
              <a:avLst/>
            </a:prstGeom>
            <a:solidFill>
              <a:srgbClr val="2C0A0B"/>
            </a:solidFill>
            <a:ln>
              <a:solidFill>
                <a:srgbClr val="2C0A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88F81D-FD3F-4659-A29E-9ABAE3651152}"/>
                </a:ext>
              </a:extLst>
            </p:cNvPr>
            <p:cNvSpPr/>
            <p:nvPr/>
          </p:nvSpPr>
          <p:spPr>
            <a:xfrm>
              <a:off x="11247120" y="0"/>
              <a:ext cx="944880" cy="685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0BE92B6-29E7-4BC4-9588-48E7B51B7953}"/>
              </a:ext>
            </a:extLst>
          </p:cNvPr>
          <p:cNvSpPr txBox="1"/>
          <p:nvPr/>
        </p:nvSpPr>
        <p:spPr>
          <a:xfrm>
            <a:off x="1016000" y="5019040"/>
            <a:ext cx="15036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F1CB85"/>
                </a:solidFill>
              </a:rPr>
              <a:t>DURATION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FA3072-F238-4FCD-954B-70C2418907C8}"/>
              </a:ext>
            </a:extLst>
          </p:cNvPr>
          <p:cNvSpPr/>
          <p:nvPr/>
        </p:nvSpPr>
        <p:spPr>
          <a:xfrm>
            <a:off x="3972876" y="640079"/>
            <a:ext cx="6405880" cy="5648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F24DE6-FD58-42AF-B3A8-80074B6474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741"/>
          <a:stretch/>
        </p:blipFill>
        <p:spPr>
          <a:xfrm>
            <a:off x="4416424" y="662126"/>
            <a:ext cx="5337176" cy="553374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DE3B794-F492-4CFF-9B71-F90742019F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22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98">
        <p14:flip dir="r"/>
      </p:transition>
    </mc:Choice>
    <mc:Fallback>
      <p:transition spd="slow" advTm="30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DFEA71D-C2A3-4D22-A344-DAF157ADDB4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619C51-5A03-45F7-815F-23595BAB4BC8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875773E-5911-4997-96B8-1271EEA3F5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CB095E0-D772-4275-8555-709409FAF76E}"/>
                  </a:ext>
                </a:extLst>
              </p:cNvPr>
              <p:cNvSpPr/>
              <p:nvPr/>
            </p:nvSpPr>
            <p:spPr>
              <a:xfrm>
                <a:off x="3505200" y="2661920"/>
                <a:ext cx="690880" cy="335280"/>
              </a:xfrm>
              <a:prstGeom prst="rect">
                <a:avLst/>
              </a:prstGeom>
              <a:solidFill>
                <a:srgbClr val="1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4A49B9-0688-43C7-83F7-516C5B5F8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88618" y="4714240"/>
              <a:ext cx="3828251" cy="166623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A06AD934-68AB-4C37-A1A4-CBC29C87FB46}"/>
                </a:ext>
              </a:extLst>
            </p:cNvPr>
            <p:cNvSpPr txBox="1">
              <a:spLocks/>
            </p:cNvSpPr>
            <p:nvPr/>
          </p:nvSpPr>
          <p:spPr>
            <a:xfrm>
              <a:off x="342428" y="4795519"/>
              <a:ext cx="3720629" cy="150368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bg1"/>
                  </a:solidFill>
                </a:rPr>
                <a:t>Netflix has a lot of movies and TV shows:</a:t>
              </a:r>
            </a:p>
            <a:p>
              <a:pPr marL="285750" indent="-285750"/>
              <a:r>
                <a:rPr lang="en-US" sz="2000" dirty="0">
                  <a:solidFill>
                    <a:schemeClr val="bg1"/>
                  </a:solidFill>
                </a:rPr>
                <a:t>6131 movies</a:t>
              </a:r>
            </a:p>
            <a:p>
              <a:pPr marL="285750" indent="-285750"/>
              <a:r>
                <a:rPr lang="en-US" sz="2000" dirty="0">
                  <a:solidFill>
                    <a:schemeClr val="bg1"/>
                  </a:solidFill>
                </a:rPr>
                <a:t>2676 TV shows</a:t>
              </a:r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5DB7CAA-45AA-4060-B86D-685585E2AF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53015"/>
      </p:ext>
    </p:extLst>
  </p:cSld>
  <p:clrMapOvr>
    <a:masterClrMapping/>
  </p:clrMapOvr>
  <p:transition spd="slow" advTm="391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488</Words>
  <Application>Microsoft Office PowerPoint</Application>
  <PresentationFormat>Widescreen</PresentationFormat>
  <Paragraphs>63</Paragraphs>
  <Slides>17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Rounded MT Bold</vt:lpstr>
      <vt:lpstr>Calibri</vt:lpstr>
      <vt:lpstr>Calibri Light</vt:lpstr>
      <vt:lpstr>Courier New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louisa veronica</dc:creator>
  <cp:lastModifiedBy>louisa veronica</cp:lastModifiedBy>
  <cp:revision>2</cp:revision>
  <dcterms:created xsi:type="dcterms:W3CDTF">2022-04-13T15:01:21Z</dcterms:created>
  <dcterms:modified xsi:type="dcterms:W3CDTF">2022-04-14T15:28:12Z</dcterms:modified>
</cp:coreProperties>
</file>